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AF286A-6235-5E46-A386-5490767AD0B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6C40-6250-474A-BD28-A2BD401FA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97FB6-9AD5-B344-B401-F0B0ED8F1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4– Sculpting</a:t>
            </a:r>
          </a:p>
        </p:txBody>
      </p:sp>
    </p:spTree>
    <p:extLst>
      <p:ext uri="{BB962C8B-B14F-4D97-AF65-F5344CB8AC3E}">
        <p14:creationId xmlns:p14="http://schemas.microsoft.com/office/powerpoint/2010/main" val="11120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94502-8875-0340-A437-E158EBEC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vs Subtractive sculpting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41C9E0-D408-F442-8062-C919732DE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57C2CF-4411-444B-AD68-6EBBA872FD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ability to add pieces and portions to your work as you go about the process</a:t>
            </a:r>
          </a:p>
          <a:p>
            <a:r>
              <a:rPr lang="en-US" dirty="0">
                <a:solidFill>
                  <a:schemeClr val="bg1"/>
                </a:solidFill>
              </a:rPr>
              <a:t>Usually found in soft materials that can be speared and pinched to shape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Ex. Clays and putties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2F11AA-63C3-0845-8F2F-6A750351A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Subtractive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D85C82-0706-1148-AA7E-2FEBAF09E8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Starting with a block of material larger than the desired end size, you remove material</a:t>
            </a:r>
          </a:p>
          <a:p>
            <a:r>
              <a:rPr lang="en-US" dirty="0">
                <a:solidFill>
                  <a:schemeClr val="bg1"/>
                </a:solidFill>
              </a:rPr>
              <a:t>First rough out shape with coarse tools</a:t>
            </a:r>
          </a:p>
          <a:p>
            <a:r>
              <a:rPr lang="en-US" dirty="0">
                <a:solidFill>
                  <a:schemeClr val="bg1"/>
                </a:solidFill>
              </a:rPr>
              <a:t>Work up to tools that make fine adjustments (sandpaper or polish)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Ex. Woods, stone, foamboard</a:t>
            </a:r>
          </a:p>
        </p:txBody>
      </p:sp>
    </p:spTree>
    <p:extLst>
      <p:ext uri="{BB962C8B-B14F-4D97-AF65-F5344CB8AC3E}">
        <p14:creationId xmlns:p14="http://schemas.microsoft.com/office/powerpoint/2010/main" val="230968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C16BC-C8A0-A747-929B-76F1356C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foam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1A2A11-2B25-6F42-9D0F-7BAD8C70C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It is important to know what type of foam you are working with in order to what modifying techniques are safe and what substances won’t alter the surface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ABA21-6B5B-B14A-A04C-76E71D71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Polystyrene (EPS)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C601D-39B2-144B-AFCD-D321276D5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Comes in many thicknesses</a:t>
            </a:r>
          </a:p>
          <a:p>
            <a:r>
              <a:rPr lang="en-US" dirty="0">
                <a:solidFill>
                  <a:schemeClr val="bg1"/>
                </a:solidFill>
              </a:rPr>
              <a:t>Readily available</a:t>
            </a:r>
          </a:p>
          <a:p>
            <a:r>
              <a:rPr lang="en-US" dirty="0">
                <a:solidFill>
                  <a:schemeClr val="bg1"/>
                </a:solidFill>
              </a:rPr>
              <a:t>Made from little round pellets of foam stuck together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can be a challenge to get smooth</a:t>
            </a:r>
          </a:p>
          <a:p>
            <a:r>
              <a:rPr lang="en-US" dirty="0">
                <a:solidFill>
                  <a:schemeClr val="bg1"/>
                </a:solidFill>
              </a:rPr>
              <a:t>Dents and snaps under force</a:t>
            </a:r>
          </a:p>
          <a:p>
            <a:r>
              <a:rPr lang="en-US" dirty="0">
                <a:solidFill>
                  <a:schemeClr val="bg1"/>
                </a:solidFill>
              </a:rPr>
              <a:t>Acetone, and some paints and glues dissolve this foam</a:t>
            </a:r>
          </a:p>
          <a:p>
            <a:r>
              <a:rPr lang="en-US" dirty="0">
                <a:solidFill>
                  <a:schemeClr val="bg1"/>
                </a:solidFill>
              </a:rPr>
              <a:t>Flammable and responds to heat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Safe to cut with a hotwire</a:t>
            </a:r>
          </a:p>
          <a:p>
            <a:r>
              <a:rPr lang="en-US" dirty="0">
                <a:solidFill>
                  <a:schemeClr val="bg1"/>
                </a:solidFill>
              </a:rPr>
              <a:t>Also called bead-board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E90968-0857-294C-A3E3-81BB728C95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1" y="2603500"/>
            <a:ext cx="456457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7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64C5-E95E-4849-81A4-7EDECDD7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Extruded Polystyrene (XPS)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2D51-4F4D-254D-95A4-5A21C462D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Comes in many thicknesses</a:t>
            </a:r>
          </a:p>
          <a:p>
            <a:r>
              <a:rPr lang="en-US" dirty="0">
                <a:solidFill>
                  <a:schemeClr val="bg1"/>
                </a:solidFill>
              </a:rPr>
              <a:t>Readily available</a:t>
            </a:r>
          </a:p>
          <a:p>
            <a:r>
              <a:rPr lang="en-US" dirty="0">
                <a:solidFill>
                  <a:schemeClr val="bg1"/>
                </a:solidFill>
              </a:rPr>
              <a:t>Solid foam sheet semi-dense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Sands easily with drywall screens</a:t>
            </a:r>
          </a:p>
          <a:p>
            <a:r>
              <a:rPr lang="en-US" dirty="0">
                <a:solidFill>
                  <a:schemeClr val="bg1"/>
                </a:solidFill>
              </a:rPr>
              <a:t>Dents and snaps under force</a:t>
            </a:r>
          </a:p>
          <a:p>
            <a:r>
              <a:rPr lang="en-US" dirty="0">
                <a:solidFill>
                  <a:schemeClr val="bg1"/>
                </a:solidFill>
              </a:rPr>
              <a:t>Acetone, and some paints and glues dissolve this foam</a:t>
            </a:r>
          </a:p>
          <a:p>
            <a:r>
              <a:rPr lang="en-US" dirty="0">
                <a:solidFill>
                  <a:schemeClr val="bg1"/>
                </a:solidFill>
              </a:rPr>
              <a:t>Flammable and responds to heat</a:t>
            </a:r>
          </a:p>
          <a:p>
            <a:r>
              <a:rPr lang="en-US" dirty="0">
                <a:solidFill>
                  <a:schemeClr val="bg1"/>
                </a:solidFill>
              </a:rPr>
              <a:t>Also called Pink-foam or Blue-foam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E88857-2D66-F449-AE0C-67C98ACA84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9" y="1680632"/>
            <a:ext cx="4339168" cy="43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5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55B9C1F-192E-274E-BA9B-95966AF902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97" y="2533925"/>
            <a:ext cx="4124277" cy="41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D17BE-0C22-6D41-9C45-9AE8A5A6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Urethane Foam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F14A-B7CC-1A4C-8728-25F50A1197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Comes in sheets, cans, and 2-part liquid</a:t>
            </a:r>
          </a:p>
          <a:p>
            <a:r>
              <a:rPr lang="en-US" dirty="0">
                <a:solidFill>
                  <a:schemeClr val="bg1"/>
                </a:solidFill>
              </a:rPr>
              <a:t>Comes in various densities</a:t>
            </a:r>
          </a:p>
          <a:p>
            <a:r>
              <a:rPr lang="en-US" dirty="0">
                <a:solidFill>
                  <a:schemeClr val="bg1"/>
                </a:solidFill>
              </a:rPr>
              <a:t>Can be sanded but take precautions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Gloves, mask and ventilation</a:t>
            </a:r>
          </a:p>
          <a:p>
            <a:r>
              <a:rPr lang="en-US" dirty="0">
                <a:solidFill>
                  <a:schemeClr val="bg1"/>
                </a:solidFill>
              </a:rPr>
              <a:t>Solvents have little effect on cured urethane foam</a:t>
            </a:r>
          </a:p>
          <a:p>
            <a:r>
              <a:rPr lang="en-US" dirty="0">
                <a:solidFill>
                  <a:schemeClr val="bg1"/>
                </a:solidFill>
              </a:rPr>
              <a:t>Flammable and responds to heat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TOXIC!!!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 NOT use hotwire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785461-2081-D141-957D-DA11A7E3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67748"/>
            <a:ext cx="420220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0601183-8BC5-5743-BC6A-854F7C43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0" t="8985" r="23816"/>
          <a:stretch/>
        </p:blipFill>
        <p:spPr bwMode="auto">
          <a:xfrm>
            <a:off x="10372055" y="3225248"/>
            <a:ext cx="1645414" cy="3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2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438FBAF4-9D33-0841-B610-B52519B2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44" y="904984"/>
            <a:ext cx="3253409" cy="139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CC783EC-1F10-2847-B74B-EF4641428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272" r="4072" b="28115"/>
          <a:stretch/>
        </p:blipFill>
        <p:spPr bwMode="auto">
          <a:xfrm>
            <a:off x="7401339" y="4696553"/>
            <a:ext cx="4790661" cy="21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7F38-2682-4846-93E3-16CA3DC5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foam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AD82-4703-A34C-AC14-FCDEA4996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Foam shaver</a:t>
            </a:r>
          </a:p>
          <a:p>
            <a:r>
              <a:rPr lang="en-US" dirty="0">
                <a:solidFill>
                  <a:schemeClr val="bg1"/>
                </a:solidFill>
              </a:rPr>
              <a:t>Wood rasp</a:t>
            </a:r>
          </a:p>
          <a:p>
            <a:r>
              <a:rPr lang="en-US" dirty="0">
                <a:solidFill>
                  <a:schemeClr val="bg1"/>
                </a:solidFill>
              </a:rPr>
              <a:t>Curry comb</a:t>
            </a:r>
          </a:p>
          <a:p>
            <a:r>
              <a:rPr lang="en-US" dirty="0">
                <a:solidFill>
                  <a:schemeClr val="bg1"/>
                </a:solidFill>
              </a:rPr>
              <a:t>Hot knife</a:t>
            </a:r>
          </a:p>
          <a:p>
            <a:r>
              <a:rPr lang="en-US" dirty="0">
                <a:solidFill>
                  <a:schemeClr val="bg1"/>
                </a:solidFill>
              </a:rPr>
              <a:t>Hotwire</a:t>
            </a:r>
          </a:p>
          <a:p>
            <a:r>
              <a:rPr lang="en-US" dirty="0">
                <a:solidFill>
                  <a:schemeClr val="bg1"/>
                </a:solidFill>
              </a:rPr>
              <a:t>Retractable </a:t>
            </a:r>
            <a:r>
              <a:rPr lang="en-US">
                <a:solidFill>
                  <a:schemeClr val="bg1"/>
                </a:solidFill>
              </a:rPr>
              <a:t>box knives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6A96A36-B9E4-3B4D-9D60-F18AFD19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73" y="900214"/>
            <a:ext cx="3733800" cy="14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EE25500-DCD2-F949-ADB7-7434A37E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65" y="2272268"/>
            <a:ext cx="3565188" cy="32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9AA5D29-C308-0F48-917A-CB4409AA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7" b="37738"/>
          <a:stretch/>
        </p:blipFill>
        <p:spPr bwMode="auto">
          <a:xfrm>
            <a:off x="2605469" y="5465049"/>
            <a:ext cx="4842251" cy="11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9E9F9D2C-5B5E-7343-8481-359DA378E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b="12912"/>
          <a:stretch/>
        </p:blipFill>
        <p:spPr bwMode="auto">
          <a:xfrm>
            <a:off x="8750673" y="2161448"/>
            <a:ext cx="3115730" cy="25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54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282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Stage properties</vt:lpstr>
      <vt:lpstr>Additive vs Subtractive sculpting</vt:lpstr>
      <vt:lpstr>Types of foam</vt:lpstr>
      <vt:lpstr>Expanded Polystyrene (EPS)</vt:lpstr>
      <vt:lpstr>Extruded Polystyrene (XPS)</vt:lpstr>
      <vt:lpstr>Urethane Foam</vt:lpstr>
      <vt:lpstr>Tools for foam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properties</dc:title>
  <dc:creator>Lettow, Brandon C.</dc:creator>
  <cp:lastModifiedBy>Lettow, Brandon C.</cp:lastModifiedBy>
  <cp:revision>12</cp:revision>
  <dcterms:created xsi:type="dcterms:W3CDTF">2022-01-12T23:52:12Z</dcterms:created>
  <dcterms:modified xsi:type="dcterms:W3CDTF">2022-02-03T13:34:37Z</dcterms:modified>
</cp:coreProperties>
</file>