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47AF286A-6235-5E46-A386-5490767AD0B8}" type="datetimeFigureOut">
              <a:rPr lang="en-US" smtClean="0"/>
              <a:t>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6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1/17/22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2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86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52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22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1/17/22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42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1/17/22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60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47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7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60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0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1/17/22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9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1/17/22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1/17/22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0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1/17/22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2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1/17/22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2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286A-6235-5E46-A386-5490767AD0B8}" type="datetimeFigureOut">
              <a:rPr lang="en-US" smtClean="0"/>
              <a:t>1/17/22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0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7AF286A-6235-5E46-A386-5490767AD0B8}" type="datetimeFigureOut">
              <a:rPr lang="en-US" smtClean="0"/>
              <a:t>1/17/22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2782374-3A96-6442-AD40-8C6A617F7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0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86C40-6250-474A-BD28-A2BD401FAE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Stage properties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97FB6-9AD5-B344-B401-F0B0ED8F1E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Module 3 – Measuring</a:t>
            </a:r>
          </a:p>
        </p:txBody>
      </p:sp>
    </p:spTree>
    <p:extLst>
      <p:ext uri="{BB962C8B-B14F-4D97-AF65-F5344CB8AC3E}">
        <p14:creationId xmlns:p14="http://schemas.microsoft.com/office/powerpoint/2010/main" val="1112029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82AAC5-0767-A842-A4B8-DFBC450F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scale rule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CC8DC8-A6A8-EA44-A63B-272893965B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Scale rules are useful when you are provided a draft in scale of something you want to make</a:t>
            </a:r>
          </a:p>
          <a:p>
            <a:r>
              <a:rPr lang="en-US" dirty="0">
                <a:solidFill>
                  <a:schemeClr val="bg1"/>
                </a:solidFill>
              </a:rPr>
              <a:t>If you know the scale that the draft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You can measure undocumented measurements accurately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You can also make enlargements by using alternate scales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1” scale measured at ½” scale is a 2X enlargement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012AE8BC-0EF8-7A43-B2A8-CC0C15CC8C4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11" y="1646194"/>
            <a:ext cx="4825158" cy="437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377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82AAC5-0767-A842-A4B8-DFBC450F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Enlargements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CC8DC8-A6A8-EA44-A63B-272893965B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Projector method</a:t>
            </a:r>
          </a:p>
          <a:p>
            <a:r>
              <a:rPr lang="en-US" dirty="0">
                <a:solidFill>
                  <a:schemeClr val="bg1"/>
                </a:solidFill>
              </a:rPr>
              <a:t>Griding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B5C485F9-4406-5342-A94B-ED4A92D6F6F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69" y="565952"/>
            <a:ext cx="4824412" cy="240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EF21AE08-1C66-F740-9EE4-1A74854F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342" y="3254590"/>
            <a:ext cx="3785704" cy="330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43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82AAC5-0767-A842-A4B8-DFBC450F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Very rarely does one just “wing” making a prop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CC8DC8-A6A8-EA44-A63B-272893965B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Props are crafted from: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Words from director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Sketches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Pictures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Drafted documents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Originals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5AB243-87F9-D94C-A72C-D058889E8B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3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82AAC5-0767-A842-A4B8-DFBC450F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Director’s words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CC8DC8-A6A8-EA44-A63B-272893965B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Any time you have a chance to talk props with a director, take notes!</a:t>
            </a:r>
          </a:p>
          <a:p>
            <a:r>
              <a:rPr lang="en-US" dirty="0">
                <a:solidFill>
                  <a:schemeClr val="bg1"/>
                </a:solidFill>
              </a:rPr>
              <a:t>Directors often speak of exactly of what. They are picturing – this is helpful for getting to what is wanted.</a:t>
            </a:r>
          </a:p>
          <a:p>
            <a:r>
              <a:rPr lang="en-US" dirty="0">
                <a:solidFill>
                  <a:schemeClr val="bg1"/>
                </a:solidFill>
              </a:rPr>
              <a:t>If the prop isn’t explicitly known, you are often given information on general size/shape and usually color and texture</a:t>
            </a:r>
          </a:p>
          <a:p>
            <a:r>
              <a:rPr lang="en-US" dirty="0">
                <a:solidFill>
                  <a:schemeClr val="bg1"/>
                </a:solidFill>
              </a:rPr>
              <a:t>It never hurts to come prepared with research imagery for talking points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5AB243-87F9-D94C-A72C-D058889E8B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44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82AAC5-0767-A842-A4B8-DFBC450F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CC8DC8-A6A8-EA44-A63B-272893965B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Sketches are often the first visual from a props designer’s head</a:t>
            </a:r>
          </a:p>
          <a:p>
            <a:r>
              <a:rPr lang="en-US" dirty="0">
                <a:solidFill>
                  <a:schemeClr val="bg1"/>
                </a:solidFill>
              </a:rPr>
              <a:t>It is a good starting point for discussions with director and props team</a:t>
            </a:r>
          </a:p>
          <a:p>
            <a:r>
              <a:rPr lang="en-US" dirty="0">
                <a:solidFill>
                  <a:schemeClr val="bg1"/>
                </a:solidFill>
              </a:rPr>
              <a:t>Can be useful for taking relative measurements from</a:t>
            </a:r>
          </a:p>
          <a:p>
            <a:r>
              <a:rPr lang="en-US" dirty="0">
                <a:solidFill>
                  <a:schemeClr val="bg1"/>
                </a:solidFill>
              </a:rPr>
              <a:t>You don’t have to be a good drawer as long as your drawing communicates your idea(s)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EE236B-A738-A94B-A4F2-5D4746CD1D7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2" y="2855502"/>
            <a:ext cx="6096000" cy="302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7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82AAC5-0767-A842-A4B8-DFBC450F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CC8DC8-A6A8-EA44-A63B-272893965B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One of the most useful forms of research for props</a:t>
            </a:r>
          </a:p>
          <a:p>
            <a:r>
              <a:rPr lang="en-US" dirty="0">
                <a:solidFill>
                  <a:schemeClr val="bg1"/>
                </a:solidFill>
              </a:rPr>
              <a:t>Often informs of color and texture</a:t>
            </a:r>
          </a:p>
          <a:p>
            <a:r>
              <a:rPr lang="en-US" dirty="0">
                <a:solidFill>
                  <a:schemeClr val="bg1"/>
                </a:solidFill>
              </a:rPr>
              <a:t>Can inform size and scale</a:t>
            </a:r>
          </a:p>
          <a:p>
            <a:r>
              <a:rPr lang="en-US" dirty="0">
                <a:solidFill>
                  <a:schemeClr val="bg1"/>
                </a:solidFill>
              </a:rPr>
              <a:t>Often will inform of original material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We can fake this but it is good to know</a:t>
            </a:r>
          </a:p>
          <a:p>
            <a:r>
              <a:rPr lang="en-US" dirty="0">
                <a:solidFill>
                  <a:schemeClr val="bg1"/>
                </a:solidFill>
              </a:rPr>
              <a:t>Sometime will show proper use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More angles offer more information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7725E0-8DB1-B54F-87B3-7AC8B869E2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82AAC5-0767-A842-A4B8-DFBC450F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Drafted documents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CC8DC8-A6A8-EA44-A63B-272893965B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Drafted documents often come from 2 sources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Previously created items available on the internet/for purchase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 designer provided specific drawings to meld with other designs</a:t>
            </a:r>
          </a:p>
          <a:p>
            <a:r>
              <a:rPr lang="en-US" dirty="0">
                <a:solidFill>
                  <a:schemeClr val="bg1"/>
                </a:solidFill>
              </a:rPr>
              <a:t>A props designer can draft their own creations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Useful for creating exactly what they want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Props artisans can build from a drafting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BC7F0F4-47B0-AC4F-96B1-CEF0DCBD6F6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46" y="2603500"/>
            <a:ext cx="4695945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514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82AAC5-0767-A842-A4B8-DFBC450F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CC8DC8-A6A8-EA44-A63B-272893965B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 very meticulous with originals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They can be fragile and priceless</a:t>
            </a:r>
          </a:p>
          <a:p>
            <a:r>
              <a:rPr lang="en-US" dirty="0">
                <a:solidFill>
                  <a:schemeClr val="bg1"/>
                </a:solidFill>
              </a:rPr>
              <a:t>Get as many photos as you can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Include something for scale reference</a:t>
            </a:r>
          </a:p>
          <a:p>
            <a:r>
              <a:rPr lang="en-US" dirty="0">
                <a:solidFill>
                  <a:schemeClr val="bg1"/>
                </a:solidFill>
              </a:rPr>
              <a:t>Try to see that lighting is adequate for proper representation of color</a:t>
            </a:r>
          </a:p>
          <a:p>
            <a:r>
              <a:rPr lang="en-US" dirty="0">
                <a:solidFill>
                  <a:schemeClr val="bg1"/>
                </a:solidFill>
              </a:rPr>
              <a:t>If the item is moldable, and you’re allowed, cast a replica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2C5BE42-CF2E-7E46-A256-104DB94406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2" y="2504662"/>
            <a:ext cx="5624631" cy="316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611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82AAC5-0767-A842-A4B8-DFBC450F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from a “hand”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CC8DC8-A6A8-EA44-A63B-272893965B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If you happen to have a hand in a reference photo, you can get an estimation of the total length of hands long an item is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Then measure your own hand for a numeric length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How long do you think the sword is &gt;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9-10 “hands”? If a hand is 4” wide?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B6EC733-2E32-FA4F-B255-0DE5752DD9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0"/>
          <a:stretch/>
        </p:blipFill>
        <p:spPr bwMode="auto">
          <a:xfrm>
            <a:off x="6714591" y="2603500"/>
            <a:ext cx="5043399" cy="341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944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82AAC5-0767-A842-A4B8-DFBC450FD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from a “coin”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CC8DC8-A6A8-EA44-A63B-272893965B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If you’re a in a situation where you don’t have anything to measure with, but you can take pictures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Include a coin for size reference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How large do you think the moth is &gt;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1.5 “coins”? If a quarter is ~1” wide?</a:t>
            </a: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795828DD-FD93-E441-AAAC-0E4F23B1D9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14272" r="8580" b="19395"/>
          <a:stretch/>
        </p:blipFill>
        <p:spPr bwMode="auto">
          <a:xfrm>
            <a:off x="6211890" y="2390128"/>
            <a:ext cx="5476528" cy="420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ata:image/jpeg;base64,/9j/4AAQSkZJRgABAQAAAQABAAD/2wCEAAoGBxQUExYTFBMXFhYWFhYXGRgZGRgZGBoZGRkYHBoYGhcaHyoiHBwnHxkaJDQkJy4uMTExHCE2OzYvOiowMS4BCwsLDw4PGBERHDAfHycwMDAwMDIwMDAuMDAxMDEwMC4wMDAwMDAwMDAwMDAwMC4wMC4uLjAyLjAwMzAuMjAwLv/AABEIAIUBfAMBIgACEQEDEQH/xAAbAAABBQEBAAAAAAAAAAAAAAAAAQQFBgcDAv/EAEoQAAIBAgMEBQgHBQUHBQEAAAECAwARBBIhBRMxQQYHIlFhCDI1cXSBkbEUIzNyobKzNkJSg7QkQ2Jz8BYlgsHR4fE0kqLC0xX/xAAZAQEBAQEBAQAAAAAAAAAAAAAAAQIEAwX/xAAhEQEBAAICAQUBAQAAAAAAAAAAAQIRAzEhBBJBYXEiUf/aAAwDAQACEQMRAD8A2aiiigK5SLfv5cCRw15V1qi9dO258JgFlw8hjkM8aFgFJylXJHaB5qKC8LXquWHa6qTxKg/hXWgKKKKAopL0tAhNANQ/THFvFgcVLG2V44JXRtDZlRiDY6aGo/qs2pLidmYeaZ88jiXM1gCcssiAkDS9lFBaaQmlqg9dm3cRg8FFLhpTHI2JRCwCm6mOViLMCLXVfhQX6ikWloCikvRegWikvS0BSA0VReqrbs+JOO38hk3WKdI7hRlXXsiwGmlBe6KKQ0Belqh9AtuYibaO1IZZC8cEqrEtlAQZpBYEC/BRx7qvlAUUUl6BaKS9FAtFIKWgS9LVA2Dt/ESbfxuEeUnDxYdXSOy2VrYfUEC/94/Pn4Cr8KBaQmlqhdYW3sRBtDZcMUpWOeYrKtlIdc8S2JIvwZuHfQXy9LSCucsoUXYgDvOgoOtFRZ2wGNoo3ltpcABb/ebSvSzznika34DOWPqtoPxoJKiouXFzL/dq57gVXle+Zn5equY2+q/ao0XiwOUX4dpgAfdepsTFFcIMQrC6sD8x6xyrtVATRVJ65dtT4XAb3DyGOTfRrmABOUhiRqD3CrhhXJRSeJVT7yKDvRRRQFFFFAVm/lD+jF9pi/JLWkVm/lD+jF9pi/JLQX+OQLGpYgAILk8BoKiZ9uO9xAgsDYyObKDpoBzOvD42phLM2IYICRDEozEcTbSyn+IkHW/ZAJ0NryyxAKMuVVTQi9kC6kkDl/01rOV0shjIJ2veU30uASoUHW/ZIK2HEXb51zZZBpvpA17WL3GpIAKjU6gDiePhUphGikJsC5/iKnKbWBAYjLcXsR3gg6g2YYWKaa8mYRqGdd2AeKErdmBDEqwYaWBC68RbN207NjJoj2isqgkEgFLHLmAszEXtc3LAe/SpHB49ZBpoRoynQqe4g/6I11FcEgWys7WZiLk5VLHloNATZfN17K0zxEBJIVVjkjA3eXW4Yk2N7XQ2PqNyO0Aasuke+sD0bjfZZ/02qJ6lPQ+F/n/1EtO+luL3my8byZcNiFYdxEbf6vwPEaEU06lPQ+F/n/1EtbZXSsy8o70dD7ZH+jPWm1mXlHejofbI/wBGeg0sHSova23oodGJZjoEXVie4Aa3+VMekW2WW0MPalfQeGnM8lAN2PLQDUimOysBlDEFs9wWmsO2BfsoLnLGL6LqOZu2a/lyckw/Xrhx+7zend9s4uRgsaQw3vbelpH043WM5QeOmYnQ6d3gTY25BxHAqLjDrlOYgAi7m41v/wB6aYnEsXaGBcmUgPIACwJC3VQ3m6Bbsb24AE6jzDs9Qtwm8ckXc2Y2A1OZteA79NK5cubK/Lrx4JrzqJN8bjYmAbcTAgng8LAC17tmdeB7h66f7O6RRSMI2VoZWFxHJYFh3oykq4+6TUNsiSTf7pywRgRkkBZWAHBH1AN9cptpewtwldp7HWVchAZCwJDXugUDWO2obTje4ufUfXj5cr9ufkwxxur3/sTYNZv1I+dtL21/m1WbYu0pEkGGxFwxF4mJuXUXujEaFwNb8wQTY1WepHztpe2v82roxyl6eGWNjSqQ0tIa0jNOrH0vtr/OX881X7aO00hF2Otr2uPie4VmvQfHbrae2m5mdQt+F882p8KuGyMMXYYiUZrkFFI1PMPbvN7gchY6E2WWh0r4mbUfUx95Bzkd4XiPWbfdNeFw8WYoFlxDqbMWc5VP+M3CZu8AEi/Cn+1sTlVEDFWlcRrYdrW5aw7wqt6uPKvcWE3cYSPQAf6tyHwqVTRNnoBmMEHqVQxHf2rC/wAK6RooOVS8ZPABiR45Qcy9+lgdDpT6W1gSbe8i/wCNMcXhCQWRjfLcBgSLjmL6g3A0vbThfUTyduiYtk88Bl/jQEW+8mpt4gn1Aa09jkBAINwQCCNQQed6YYabeDeLcEEhkYEFWHHSwPdpbUG44ikDbvtjzCbv3C51kHcLm7crG/EG+oKJ0Y/ajaPso+WErTxWX9F/2p2h7MPlhK1AVULWY9avpXYvtJ/VgrTqy/rakC7U2Mx4Cdj8JIKDQdrbTWFbnVjwH/M+FR0eAeQ7zEEnS6xA2AFuLf8AT8TwrjshTLIcRJr2rIPEXF7eGoHqJ7jU2qBze3AjUE62vb4GounlCT2VUACwFj2eAPdw/wBWrw65TmubC5sv43NwvL10YwFiIlNri7EaEJe2UdxbUX5AMRYgU5EIC5VFtLaafC3CgbiUEZrkKbEXAZQe+6k6V1Zex2bEH33uda9Khtw5nhYHj4c645ShLDgTdhYDQ87d4+V/CiI3F7H1LwEwsDcZQchuOacib8VA1tmDAWLjZW1s5McgyyKeGnaBvlYHgwIBII0NjwIZVkpEvqP+x9feNaids4ASoHvklTzCTazH+7Jt5rEDvsQrDVQaKqvlBH/dY9oi+T1f8D9kn3F+QrLuuLaW92QL+es8QYXBP96Lm3O6lTyDKwF7XrUcD9mn3F+Qqo70UUUBRRRQFZv5Q/oxfaYvyS1pFZv5Q/oxfaYvyS0E/wBGYrxKQPOVZuRP1g7F9eAQKO82PjT3GzrleNUdrK+fKtjcAaDNbMxvpa4pj0bb6iIhcw3MAyixscoOi99svdp305WFllDG4kcle9MzJrlI1yWQed/AvM6+djW3rZuIc2QZVyAs5NrEM5K2HioYnXTQerhs+YGCZ8xBafEC5YldJmRSM3ZAtl0Gn4mhIW1uCq3eVyCe0Wkay5tLZRc6EcdLE5qdwNHuM8TKkYLkNYsBbNmLBtW1vc8SSaqmmKxqCe0xvGWManigMgQAGw7Jvdb8LOpvxs42gmZRoxEbg5mGYk8CV0JOUEkHvTmL3ZYvFKqBGjRChEltRGFkLAlgyrwJe5IGik3BNddrldzIQQwWN8xGg80gKbDzQDobiw9d6lJ2hukcx+h42/8AeYOcm18uZYgSwJ845ZIxm4WQcCCKd9SnofC/z/6iWmXS7/0eLtqNzirN2e0GgVr6eIcf8B5U96lPQ+F/n/1Etaw6TLtdKzLyjvR0Ptkf6M9abWZeUb6Oh9sj/RnrTKY6MKJJJ8S1j9Y8KEjgIzaTj/E4YacQqDlepPOCwF8t7nu43/71CdCZl+hw3axZCxueBYuzE3PC9/hT9XTei5XjpqLcSPne9fO5Lblt9DDDW/xywOHCSTDic7Oo05qGB4acRr/0p5hWIGbKTy05m17ZRqPO/A15xzASRODmv2cq2JKHXPccltbuuwpxiZQnaXKD3E6Xbnpzvx4Vn26PdctfZoGjLrMzsFibMBcBTdCtv8RAdtOJ7tBU/LiQthfjVVh2ypkBZFCqde2OyNFzMLcr3sT409l2gTIFVTqBraw1F7+Hvt4A8rjnrHwnJw25Tc+HrpPhTJEXS+9iIljI4hk1/Hh76rHULPnXHv8Ax4ot/wC4E/8AOrbiZrW04nl/r38KqHUCgVMcq+aMTYeoA2/Cungy3uPDlx1jGo0hpa8sdK6XOxrowofbG04jrmxGZl741aXNy4EsiHwkNazgojpfUAcxqSeJ9f8A1rMOrMA7V2mxFzv0F+4Fpjx9ar8K1hDpex56c6zryvwh5pP7cu8uAIcsPZaxdy7S9q2W4WJLXPDN31Nk6VHRDeZSy5WUo5/iVteza2osWW/PWpEVYlcyvfr8rU3XEKxKBtRYMNOeo0PG4B4ePdXuZXNxfKBaxte/eCKZzWWRCUYXOUOt8ouDYFe7QctPdclj1E2SbQdmQd585QSG111GYH7oPOnGKSwa3MfHvGunhc8L14wl2ZWJuAptowOp5huGgXQ8ya7YxwF14cOXr5+q3vqXoZj0IiK9JMcpN8uFAv4D6KFv3m1r+NauKy3oiR/tPj7Cw+iLp7sJWpCrOkLWV9casdo7ICWLGZgL95kgAP8Az91apWS9cDf702Z4O35oqov2yIhuo7AAFQV5GzWy304hMn48amY0AFhTXDi2UAfLgBbv8BXXGZ8jbu2fK2S/m5rHLfwvapFqPV3SV5LK0btlPJ1CILWJNmUNvCeHHS9SwNR2Hw5LKGF1jtlzeeHygXaxysbMdeVSNqQeDfhavMliNRe+nC9cij5tDZR6teOnq4X4cK7AnnbhqfH1a/Oqgw/mgHiAAfXYVxmi7VwAc1gwN7aXIPdp+OleMRiApIAYsVv2R4G2vLuudKYYXF5QUD3kAUsJGDOFuQJCoa+UlXF+Gml6zasigde8BSBrGyySRSW7yAyOOPL6pv8Aif8AiNargfs0+4vyFZb5RC3wWGdhZt+R7mRiR8VHwrUsD9mn3F+QrUSnFFFFAUUUUBWb+UP6MX2mL8ktaRWb+UP6MX2mL8ktBKdD8flUwE5GQ2YkXF0vy5Fohp/lk8xU2mFswGdwSuhOosS3GxAvdh8BUZt3YLNu8TAAZFRQ6cN4oAtbUWccR32HAhSDZ+043Xdm0ZQaArlAbgWYfu2zLxsL8NdBixpLbNUsmZWtdyeB5HUEAjXSxvqDTLYl2hEagg58Q3aHZI3zjW4OhvccdBTuLFHeZFdWFiSptmtfU2zA2JJ5EWHHWmeElXDqY4oxZSwQZu0BcnIFCCyDkLk2AHcKnuHZI5DLJ27FURS+VQvnStl4W0V0+J8a4YuVmUZmV1zA8QoAzgqxOXgFFx327jcdJMQZM1yuQMQSLqDeICx1OYEtwIt2QNefKDDGQ5SL2tcm4tex7YOnLgbswsDYXzzvws8eUd0kjLbPxrkaLhJwOWpjY/EKf/nbiK99SnofC/z/AOolqS6cQhdmYwDlhZ/WTu2uT4mo3qV9D4X+f/US16YzU0zburpWZeUb6Oh9sj/RnrTazLyjvR0Ptkf6M9VHjoVuzG+HlQsYZZEA1HZZ3KEgcrSH8atGHhiB0t2QWJ7WUdsvcm9h2iTbwNtLVVel+zpMBiji4lJhm0ewvla3EqONjcgcxcVItt0SwxDP2XdMxB/d84WYcAcoF/wA4cXJj7crt9HHeeMuN/UnA4ZjJZlAUhT+6Bx806kniQAbWA9cN0gieRbxyZMrKzi9gV8TqVNvePheTxmWQFEXKQMotfW9jxv+J537qb4bCqBvCA1gVYg30udTfkthpqACQNK57XthJPPX0b7HgygIWU3AykoAyhtSlzqdS3HU66k0/G0lUhbHQE6Fe8qBx01BHdew4kV0hhykqRdSctraHgRYeIt79KUYxVzKSWOrA8Tl0ve/cba8/WKk+1z/AK6N9s7SywySDUpdRfUljYL/API/hUL5P6ZY8cvdibfAGpzB4BsROhf7OPtka9okaX8COA7r384VF9SXnbS9tf5tXb6fGzdrh9TlPGMaVSEUtIa6XKyDoFNk2ztOO1gZ75uQKvIoB9Ycn/hrWYZAdAeFvXrWM7GzLtTasw1SPEWk+47TKT6hWqbMx2cA3u4GqggX5A24AdwB43HEG2flr4e5JEWZy7hBu4jctlFw8viL+Prp/v1Fu0NTYa3v6u+lkhVvOUH1gG1/XXHBxqCwVFUK2WygDkCeH3vwqo7u54Ae88P+9cjCfOJzEcAdFB/E8QON7U5pDV0hnhMQpXMLAa6X18QR33vXDa2IXLlPPX4X4HkdPwPv4PgjC8kqeZJrIupKnW7r4aklRxuW43zcsbNJfIACLADSzG5Ot+RNgunPXQDTzu+mpIpHQb9pMdw/9Itrd39ksfhatXFZT0Jw+76SY5DqRhRc8rn6KTYchcnTlWrCvRktZR1xhRtLZLNoDKwYjkN5CL/jWr1lPXRCz4/ZKKbM0sgHrLwW4UGkbHnLwxsfOygMO5xo49zAintVfottUEFde0C6g30kAO8jJ7ywLeJ3n8NTK4l2Jyrpa+qkHVVI4m3734VItmnSIsHe6nKSCrXFuABFr3BuPVwp2DTUI9yOWljwNuY0525/+a7RKRoTf/WlEdK5S/hrfW2luNdQaRqojJJkZQra2sNNDfzSbcRcH4Gu0OCVWsIxawJYm5J1GXW+gF+fOm8q5s0ceW2i2U8FJTMbd4Ba3iBTiXGhQztYIoLFuNgOJ0vy191qzPtWa+UMM8EYDaQsrMuliZcyp+Eclajgfs0+4vyFZF1vxu+BkmkBBOIj0JPZLK1ky8BljVAf8TSH96tdwP2afcX5CtFOKKKKIKKKKArN/KH9GL7TF+SWtIrN/KH9GL7TF+SWg0LC+Yn3V+QpptHY8U1i69ocHGjC3j7zx76eYTzF+6vyFdaCtv0dmW+6xLAHk4b/AOjLf1m5rxHsXF6/2iJb6ErEc1uNrk3qzUVNRr3VCYXo+AQZJHkI0tcqAO69y1vAtbwqWihVQFVQAOAAsB7q60U0lu0F1gejcb7LP+m1RPUp6Hwv8/8AqJal+sH0bjfZZ/02qI6lPQ+F/n/1EtVF0rMvKO9HQ+2R/oz1ptZl5R3o6H2yP9Geg0TFYVJYzG6hlYWIPCxrP9tdCsThyZMCRLGbk4eTxNzlPC9//F9a0daW1ZyxmU1W8OTLC7jE49sRxNkmWXDODwkVgBa9gjjlfncH8al8Ft6HtH6Rhu2VJYSdolSCrMLXJHa7+NadicKkgyuiuO5lDD4Go49E8FfN9Fhv37ta5svSzfiu2et8f1ipw29EbRpIXJ4BFsNMvBjc207r93CpjZmy5ptXj3aXv2uJP+WeJ49p9BpZas+F2dFELRxIn3VVfkKdWrWHppLu3bx5PU+6axmjfB4VI1CoLAXPO5J4kk8Se+s+6kfO2l7a/wA2rSazbqR87aXtr/Nq6XK0qkNLSGgzHq2jDbV20rAEGZQQeBGearDJs2TCNmjJMY1U8co07D3IBHAAkgWFiVNjUD1Y+l9tf5y/nmrSiL0XaB2Zt2ORiGbIwNmDWHaA1TUXzW1ykBrW0AqQwQyB8x1aRmseOoFgBzNrCmu0OjsMutsjWtdbg2420I7P+E9nwNMG2Ni4zeKcGw4MLk++4RV8AhPjWdWL2saMx1Og7ufv7q8PiQDl1ZuOUcfWe4euoS+0OGVP/en/AOdLDszEsLO8aA3J0zam2pW+U/hV8ppIS424uCLcM1wVB7i37x5ZV1Phxr1gsLwYggDVQePdc92mgHIV0w2AVSGYl3AsGbl6hwHup5TQzDox+1G0fZR8sJWnisw6MftRtH2UfLCVp4qoWsx61fSuxfaT+rBWnVmPWr6V2L7Sf1YKCe6RbGMUjYmIHKxzSKOTC1pBYHS4Uk62Kg2sXBktk9IUlSx+0GhAFrnQ2AJ0axDZbnQggspDGcIqtbX6KBm3kDCJ9LiwyEA3tY3AF9cpBW9yArEtUa77TsEx56jQg8DY2tccufwpviHkLXQqy8MucLqMwP7jX1tzHm+u9YTa+Iw5C4iBiALF1BZSNOzxLL32BmNgw0uBT/C9KsO2W7AcTZmRTrr5srI+a/8AhvS00l8MZFWwSNL8zKzn1m63J99KYzf6xy50IVQUQEG414k3toWPqqOfb+H/AHWvccsnxuzgcLmvbbXVgLGMaAAu2c+B3cdwxvyzCps0ksRiMoLMQoB1JICgXtdjf/VxUaymXIMpABzJGwykkG4lkXiqqdVU63sTqAAYfDyOwbKdCMryaBbXB3cAAAPczG+vE2tUvhsOE4ak6ljqSfE/8uAqnTPevXDhNkqo5TxXPebPc+81omB+zT7i/IVQPKD9Fj2iL5PV/wAD9kn3F+Qqsu9FFFAUUUUBWb+UP6MX2mL8ktaRWb+UP6MX2mL8ktBoOFPYX7q/IV1vVQ6Y4ONzs0vGjH6XCt2UHQxyXXXlw08KTaAOE2hhkw6gR4pMQjwglY88a7xJQACIze6kga5he5AoLjS1S9h9JGGGwBigATFSPEFeeR2jI3rAmR1YvpGb3ItfS9d8X0vkjixEjQKfouISKUCQ6q5iIeO6C5ySglWtqCLnjQW2iqvtfpeInnVUR/owXeKZAkjkqshWGOxzsI2BGouSF7yLJE9wD3gGghusH0bjfZZ/02qI6lPQ+F/n/wBRLUv1g+jcb7LP+m1RHUp6Hwv8/wDqJaC6VmXlHejofbI/0Z602sy8o70dD7ZH+jPQaWtF6gOn0Cvs7GZ1VsuFnYXANmWJyrC/Ag86rezMJufoeNSPcw4fAlsTIAqjEAwjIgUHtFWu+ZrDUAE3Ng0Slqr7P6VNK6JkiJlgaVCk28VWWx3cpCdglWBBF72f+EX8bL6WvIuCd4FVMaDlyyFmR90ZAGBQAqQrC4Olhob6Ba6KqUXS+TdtM8ChExhwj2kJa4n3IkUFACMxBsbG1+7Vy/SGQSYqEwoJIFjaIGQ/XrLcJ+52LuMnBu1QWOs26kfO2l7a/wA2rRYibDNYG2ttRfnY91Z11I+dtL21/m1BpVIaWkNBmnVj6X21/nL+eatLBrNOrEf7321/nL+eapbphhZxi4JsKz75IZ5TFnbdziJsOu6ZScoYrI4DWBvlvQXW9FVLBTxTs2NiEr3wwO7WQgq5MiuDGziNJVsVN+BBpxszpIjRYZYleR58N9IVXcZliUJdpH1JYl1XQEknwJoLIKWqRhsfEcWuLSHK02ADZGCxyO5mAWNv8ZPZ1/CprE7fKusO7+vMO+aMyKAi3KqpfgXZgQABY5W1sNQnQaWqPsrEwz7VgxMSi0+y5JM2UBmBngy5vEDTWrvQZh0Y/ajaPso+WErTxWYdGP2o2j7KPlhK08UC1mPWr6V2L7Sf1YK06sx61fSuxfaT+rBQabXCbFxqVVnRS3mhmALeoHjXeqj0DgWaDEPMoeSbE4lJw4zXCSvGsTKb2RUAAThqTzNwtbAHTj4Uym2NA3GFNdTZQNfWLVUeiO1pQmDiD5opJ8ZCrNZy0MJlMLK586wUC+twPfT3BdIZ3VQZEDnHYnD6KTI8cLSAbpACC/YBYtZQMx00osuk2vRvDDhENeOrWPrF7HhT3D4KKPzI0T7qgfiB4VVB0ixDYbByhlV5cWMPLdLgjPIhIAbst2AdCRx4102dFOmPdppFaRcFEXMaBUa001gA1yBbx4k8BamjdW+lBqo7G2xip1wzgWjxMLuxCACAsmeHKWP1gtdTxubEWF7PehmNxE+HhxMzxlZYInyohUq7XLG+Y3W2XTvBoiueUH6LHtEXyer9gfsk+4vyFUHygvRY9oi+T1fsD9kn3F+QoO9FFFAUUUUBWb+UP6MX2mL8ktaRWb+UP6MX2mL8ktBa9q7FOIXDkSmPcuky5VVrsqkAHN+7Zje1j4iu8exfrjiGfPMEKIxAyxqTchEHC5AuSSTYC9hanUWIVViVmAZwAgJF2IXMQo52UE+oVC43pOwbGCNEIwSqZA75Wa8YlOWwOVQh0ZuLAjQC9B4wXQ7dRYWETsRhJWlQlEuxOcWa1hYCRuFjw7tVx3Q7exYqIzuoxcqSuQqXUqIxZb3FrRJxvz79J3D41GiWYnKrKr9vs2DAEA34HUV6GNj1+sXRQx7Q0Ui4Y66C3OgYJsMrLJKkzI04USgAWZlUIJFvqj5QBxI0GmlScS2Fu6w1JJ07yeJrz9Lj7P1idvze0O193XX3V5+nR2B3qWY5Qcy2LdwN9T4UEX1g+jcb7LP+m1RHUp6Hwv8AP/qJalusD0bjfZZ/02qJ6lPQ+F/n/wBRLQXSsy8o70dD7ZH+jPWm1mXlHejofbI/0Z6C+bb2d9Iglgz5FmjeNiACcrqVa19AbHjrXPB7GVcKuFkO9jEQhNwAWQLks1tL25i3up/KxC3CljbgLXPhqQPjVcw3S1mwsU+5+snnMMcWcWzb10Us9tAAhZrA8Da9BJYPZDoix793EaFEzBe6waTLbOQNBwHMgmxDDDdEMiYRBObYNrx3Rbt2Gjs/f2WPC2tjTzZ+2C2IlwsihZI445QVN1eOQsoIvqCGRgRqPN11sG+L6RSJLiIlgzHDwpPfeAB0beaC66P9W2h08RQcf9j/AKp4d+1pMV9LJyLcSb0TZR/gzgcbm1xfu6xYDf4qPEPE8bwLLFdrLvAXQqQFJDR9jONdCV53A6YDpHvWgtEQmKgaeFiwvZVjbLIoHZJEg4FuBvbhTODpj9XFM0BVJcU2F0kVmEu8eNTawBQulr3uMwNrAmgtQrNupHztpe2v82q7bI2oZnnjaPI8EixtZsynNGkisrWBtlccQNapPUj520vbX+bUGlUhpaQ0GadWPpfbX+cv55quWL2XO2KixCzIqRpJGYzEzMwkMZY7zeCxG6W3ZPPjfSg9C8Y0W0NuSJE8zrKpWNPOc7yUAD46nkL1eoNtyfSWwrxguIN+pjNxbNkyMHtlYt5pvYgHhagMJ0bEUuKlifL9JVboQSiyjPnlChhq+ZSwFrlb31pnszoi8AwrJOu9w0BwxYxHJLD2CAU3l1YMitmDW84W10keje2jiVlYx7vd4iaDLmDH6pspJI0uTfQX5a032ntfECcwwJhyFVLmad4izvm7KKsb5rAKeXnCgb7W6IHEy55ZlZdyYxaMiVWziRZY5Q/YZXAIsvAAX511g6PTCSOdp45J1hEErtCckqKzMjbsSdhwzMbgkHMwsNLSW08e8OHecorNFGZHQMQOyuZwrFdeBtcC+nCo6HpI7SQRCGxxELTREyC1lCZlc5bqe2CCA1/DkHuLo/IMYmK3ykJh2gybs5iHkWRm3gew1UADLoO+p+qx/tcTFhpBA39oxDYYrnUNHKrSoeVmW8T63HLTXRJ+ljKmJdsOf7JIFnCyA6FUfNEbDP2HuQ2ThbU0FY6MftRtH2UfLCVp4rMOi/7U7Q9lHywlaeKBazHrV9K7F9pP6sFadWY9avpXYvtJ/VgoNMNV3pD0cZkkfCtupZHR5AHdEmCkZkfLfKWQZd4AW4VY6i8bjZhMIooQQY2cyuSIwQQBHdQTmN7+ABOtAn/8iJ0iUxbrcm8QQlN32SvZKWAGU2twrhB0TwyEFUcMs0k6tvJSyySAiQqxa4DAm6jQ3vak2D0kWfBR4wo0YkXzDZmzZygVSDZszDs9+YcL126KbZOLw6zlMhZ5Uy5s1t3K8fHxyX99BzforhyiR2kCxzGdAJpRlkJJzCzcASSF4anSnsmy4zMJ7MJAm7uHYArfMFZQbML34jme+oR+l5WOaV4LLh8SMPLaQE67qzoCozD61SQcp0505l6RFXxEZh+tghWbLnGV42z2GbL2X+ra4sRw1I1APMPsCGMWQMAC5UbyQiMvcMYwW+r0JAy2sCQLAmu2yNlx4eJYYgRGgAVSzPlAFgAWJNvCofBdK2kOFAgIOMw5mhvIP3VjZlk7PZ0kBBGa4B0B0qT6PbXGJh3oUpZ5Y2Um9njdkYXHEXU2PdQU7yg/RY9oi+T1fsD9kn3F+Qqg+UF6LHtEXyer9gfsk+4vyFB3ooooCiiigKzfyh/Ri+0xfklrSKofXbsifE4BY8PE0r/SI2yqLnKEkufVqPjQOduqoxmzpRDITG0plkSCR7K2GdFzSIh0zMo4/KmO19jb2XFviYp98GthZYEk+xyKY0zICjneBsyy+F+yFte8MtkW41Cj5V1tQQTrL9AIxAzTHDEShELhpDHZgqKNbsToB+FVrY+GytsfNBKDFhHSUmCUZG3MQCyHJZTnRrZuYB7q0K1JlFBmYwzHBwIcPMSm1xKFOHlusX0pnzhcmibs3vw1t4V12zhmK7aCwTEyrFubQS9tvo6KTGcnaO8QXI5gHurSLUWoK10vkzbJxR7WuDm84MrX3TXurAEG/fTHqU9D4X+f/US1NdNMK8uAxcUalnfDzKqjiWZGAA9ZqO6qtnSwbLw8M0bRyJvcyNxF5pGF/WCD76C11mXlHejofbI/0Z602s/68tjT4rAxR4eJpXGJRyqi5CiKYE+q7Ae+gvUqsV7BAbkWBYD1gEE/EVW8L0XWPCGCeQyokhlRoo5EkR94ZAy5Gclgx0sOHG9WhaW1BWujmy5DiJsZLnBkSOKMSEZ93GWbOyqAqFmbzBwCgntE10xOwJGnxEwnRd/h0w4XdE5Ahchs28GY/WNpYcu7Ww2paCsbO6NzRfQwJ0IwkBgH1J7YKouY/Wdk2jXTvv36Nv8AY6Xcxw/SU+rxv0wNuDqd8ZhHbe8MzHW97W9dW+loIfZWynimxErSqwxDo+URlSpSNIx2i5zdlByGvwqm9SPnbS9tf5tWk1Q+qXY8+HOP38TR73FM6ZhbMpzdoeFBfaQ0tJQZV0Fgkk2jtxIpd1I0qhZMmfIc8uuQkXPvq6bD2JiIWYtiIHDA3y4Z0dntZWeRp3ZwBpY620uKgugGx54dpbVmliZI5pVMTEaOA8puPiPjV/oK5sfYM+HjnVcRGWmmlmVjAbI8z52BXe9pRcgC4OvGuG3sPJImMhOFDtMmSJ1AtIGiCgyuT2Mkhb1AAgE1aqS1BDy7KkfBfRjKM7QCFpCpa5MeR2y5gSTqdTTODo5KsuFl+kIThoHgtuSM4YIC32vZP1a6evwtZKWgqK9EZRHh4/pKf2fGPi824PaLvK5jtvdBeV9e7L3G/rF9E5XTGp9IQDGtmJ3JJj+rSOw+t7XZQa99/VVspCKDLeiYYdJsfmILfRVuQCoJthLkKSbeq5rUhWf7A2JOnSHG4pomEEmHCpIR2Wa2G0B/4G+BrQBQLWY9avpXYvtJ/VgrTqz7rG2LPNtHZUsULPHDPmlZRog3kJu3uUn3UGgVAdI9i4id13eJjjiCkNE8BkV2JPaYrIhItplN14kgm1p+loIKHY0n1TSzKzw5suSIJGCRYMI2drMFut78Ga1rmm/V9s6WDCBJgVbe4hshtoGnlZdRxuGB99WSloKjiOh8rRYqL6QgGKxC4gncnsEbrsgb3X7JNfvd+jqfo7K0+Im36Df4dcPl3J7OXPZ77zXWRtPV77JRQVbBdFpI2wJ36H6FC0AG5P1gZES5O87JtGvfrfv0f9GNjPhomjaVZM0ssoIjMdt67Owtna9ixtU1RQZ15QXose0RfJ6v2B+yT7i/IVTOuvZE2J2eIsPG0r76Nsqi5sA9z+Iq54NSEQHkqj8BQd6KKKAooooCiiigKKKKAooooCiiigKKKKAooooCiiigKKKKAooooCiiigKKKKAooooCiiigKKKKAooooCiiigKKKKAooooCiiigKKKKAooooCiiigKKKKD/2Q==">
            <a:extLst>
              <a:ext uri="{FF2B5EF4-FFF2-40B4-BE49-F238E27FC236}">
                <a16:creationId xmlns:a16="http://schemas.microsoft.com/office/drawing/2014/main" id="{60E71CF4-87AA-5B4A-91F5-1D75278B3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785" y="517975"/>
            <a:ext cx="4080633" cy="142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045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{867B2B50-E7B7-6845-AC50-C860CEB23E58}tf10001076</Template>
  <TotalTime>1624</TotalTime>
  <Words>481</Words>
  <Application>Microsoft Macintosh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 Boardroom</vt:lpstr>
      <vt:lpstr>Stage properties</vt:lpstr>
      <vt:lpstr>Very rarely does one just “wing” making a prop</vt:lpstr>
      <vt:lpstr>Director’s words</vt:lpstr>
      <vt:lpstr>Sketches</vt:lpstr>
      <vt:lpstr>Pictures</vt:lpstr>
      <vt:lpstr>Drafted documents</vt:lpstr>
      <vt:lpstr>Originals</vt:lpstr>
      <vt:lpstr>Measuring from a “hand”</vt:lpstr>
      <vt:lpstr>Measuring from a “coin”</vt:lpstr>
      <vt:lpstr>Using a scale rule</vt:lpstr>
      <vt:lpstr>Enlargements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properties</dc:title>
  <dc:creator>Lettow, Brandon C.</dc:creator>
  <cp:lastModifiedBy>Lettow, Brandon C.</cp:lastModifiedBy>
  <cp:revision>8</cp:revision>
  <dcterms:created xsi:type="dcterms:W3CDTF">2022-01-12T23:52:12Z</dcterms:created>
  <dcterms:modified xsi:type="dcterms:W3CDTF">2022-01-18T13:11:46Z</dcterms:modified>
</cp:coreProperties>
</file>