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2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6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52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22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4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60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47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7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6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0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0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2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2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0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86C40-6250-474A-BD28-A2BD401FAE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Stage properties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197FB6-9AD5-B344-B401-F0B0ED8F1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2 – Safety</a:t>
            </a:r>
          </a:p>
        </p:txBody>
      </p:sp>
    </p:spTree>
    <p:extLst>
      <p:ext uri="{BB962C8B-B14F-4D97-AF65-F5344CB8AC3E}">
        <p14:creationId xmlns:p14="http://schemas.microsoft.com/office/powerpoint/2010/main" val="111202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C1107D0E-11EE-F147-939B-DBBF1DA6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don’t know CAN hurt you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8674E63-9097-D84E-8B79-F7FDCBEF8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992897" cy="34163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Always ask for clarification or assistance before using a tool or product you are unfamiliar with</a:t>
            </a:r>
          </a:p>
          <a:p>
            <a:r>
              <a:rPr lang="en-US" dirty="0">
                <a:solidFill>
                  <a:schemeClr val="bg1"/>
                </a:solidFill>
              </a:rPr>
              <a:t>If there are directions or safe operating instructions on a product read them</a:t>
            </a:r>
          </a:p>
          <a:p>
            <a:r>
              <a:rPr lang="en-US" dirty="0">
                <a:solidFill>
                  <a:schemeClr val="bg1"/>
                </a:solidFill>
              </a:rPr>
              <a:t>Too much safety equipment is better than not enough</a:t>
            </a:r>
          </a:p>
          <a:p>
            <a:r>
              <a:rPr lang="en-US" dirty="0">
                <a:solidFill>
                  <a:schemeClr val="bg1"/>
                </a:solidFill>
              </a:rPr>
              <a:t>Remember you are working around others, you need to keep them safe Too</a:t>
            </a:r>
          </a:p>
        </p:txBody>
      </p:sp>
    </p:spTree>
    <p:extLst>
      <p:ext uri="{BB962C8B-B14F-4D97-AF65-F5344CB8AC3E}">
        <p14:creationId xmlns:p14="http://schemas.microsoft.com/office/powerpoint/2010/main" val="33077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82AAC5-0767-A842-A4B8-DFBC450FD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 attire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CC8DC8-A6A8-EA44-A63B-272893965B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Close toed shoes</a:t>
            </a:r>
          </a:p>
          <a:p>
            <a:r>
              <a:rPr lang="en-US" dirty="0">
                <a:solidFill>
                  <a:schemeClr val="bg1"/>
                </a:solidFill>
              </a:rPr>
              <a:t>Pants or reasonable length shorts</a:t>
            </a:r>
          </a:p>
          <a:p>
            <a:r>
              <a:rPr lang="en-US" dirty="0">
                <a:solidFill>
                  <a:schemeClr val="bg1"/>
                </a:solidFill>
              </a:rPr>
              <a:t>Short sleeved shirt or reasonable tank top</a:t>
            </a:r>
          </a:p>
          <a:p>
            <a:r>
              <a:rPr lang="en-US" dirty="0">
                <a:solidFill>
                  <a:schemeClr val="bg1"/>
                </a:solidFill>
              </a:rPr>
              <a:t>Safety goggles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Tie up / pull back long hair</a:t>
            </a:r>
          </a:p>
          <a:p>
            <a:r>
              <a:rPr lang="en-US" dirty="0">
                <a:solidFill>
                  <a:schemeClr val="bg1"/>
                </a:solidFill>
              </a:rPr>
              <a:t>Secure jewelry and lanyards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AB243-87F9-D94C-A72C-D058889E8B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Things available to you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You need to know where they are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You may also supply your own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Hearing protection</a:t>
            </a:r>
          </a:p>
          <a:p>
            <a:r>
              <a:rPr lang="en-US" dirty="0">
                <a:solidFill>
                  <a:schemeClr val="bg1"/>
                </a:solidFill>
              </a:rPr>
              <a:t>Dust masks</a:t>
            </a:r>
          </a:p>
          <a:p>
            <a:r>
              <a:rPr lang="en-US" dirty="0">
                <a:solidFill>
                  <a:schemeClr val="bg1"/>
                </a:solidFill>
              </a:rPr>
              <a:t>Gloves</a:t>
            </a:r>
          </a:p>
          <a:p>
            <a:r>
              <a:rPr lang="en-US" dirty="0">
                <a:solidFill>
                  <a:schemeClr val="bg1"/>
                </a:solidFill>
              </a:rPr>
              <a:t>Respirators</a:t>
            </a:r>
          </a:p>
        </p:txBody>
      </p:sp>
    </p:spTree>
    <p:extLst>
      <p:ext uri="{BB962C8B-B14F-4D97-AF65-F5344CB8AC3E}">
        <p14:creationId xmlns:p14="http://schemas.microsoft.com/office/powerpoint/2010/main" val="364223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82AAC5-0767-A842-A4B8-DFBC450FD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Ventilation and dust collection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CC8DC8-A6A8-EA44-A63B-272893965B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Our scene shop is a large open space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Ventilation adequate for regular carpentry and paint work</a:t>
            </a:r>
          </a:p>
          <a:p>
            <a:r>
              <a:rPr lang="en-US" dirty="0">
                <a:solidFill>
                  <a:schemeClr val="bg1"/>
                </a:solidFill>
              </a:rPr>
              <a:t>We also have a loading dock exposed to open air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Don’t use spray paint inside the shop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Try to avoid spray adhesive too</a:t>
            </a:r>
          </a:p>
          <a:p>
            <a:r>
              <a:rPr lang="en-US" dirty="0">
                <a:solidFill>
                  <a:schemeClr val="bg1"/>
                </a:solidFill>
              </a:rPr>
              <a:t>Additional large fans are available for more air flow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AB243-87F9-D94C-A72C-D058889E8B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Many saws are connected to dust collection systems, but they only work if turned on</a:t>
            </a:r>
          </a:p>
          <a:p>
            <a:r>
              <a:rPr lang="en-US" dirty="0">
                <a:solidFill>
                  <a:schemeClr val="bg1"/>
                </a:solidFill>
              </a:rPr>
              <a:t>If you weren’t already wearing a mask, it is wise to wear one when using a sander</a:t>
            </a: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90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82AAC5-0767-A842-A4B8-DFBC450FD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the labels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CC8DC8-A6A8-EA44-A63B-272893965B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Most products have a label on them from the manufacturer</a:t>
            </a:r>
          </a:p>
          <a:p>
            <a:r>
              <a:rPr lang="en-US" dirty="0">
                <a:solidFill>
                  <a:schemeClr val="bg1"/>
                </a:solidFill>
              </a:rPr>
              <a:t>Read about the product before you use it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Even if a product is demoed in class, it is wise to read what the manufacturer says about their product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AB243-87F9-D94C-A72C-D058889E8B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If you transfer a product to a different pail or bucket, and store it for later use you must label it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If it is flammable, it should be stored in our flammables room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72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82AAC5-0767-A842-A4B8-DFBC450FD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 up after yourself!!!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CC8DC8-A6A8-EA44-A63B-272893965B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We share the shop space</a:t>
            </a:r>
          </a:p>
          <a:p>
            <a:r>
              <a:rPr lang="en-US" dirty="0">
                <a:solidFill>
                  <a:schemeClr val="bg1"/>
                </a:solidFill>
              </a:rPr>
              <a:t>Be respectful if you and your fellow classmates</a:t>
            </a:r>
          </a:p>
          <a:p>
            <a:r>
              <a:rPr lang="en-US" dirty="0">
                <a:solidFill>
                  <a:schemeClr val="bg1"/>
                </a:solidFill>
              </a:rPr>
              <a:t>Be mindful of air hose and extension cord paths</a:t>
            </a:r>
          </a:p>
          <a:p>
            <a:r>
              <a:rPr lang="en-US" dirty="0">
                <a:solidFill>
                  <a:schemeClr val="bg1"/>
                </a:solidFill>
              </a:rPr>
              <a:t>Shop space is also used for scenery construction</a:t>
            </a:r>
          </a:p>
          <a:p>
            <a:r>
              <a:rPr lang="en-US" dirty="0">
                <a:solidFill>
                  <a:schemeClr val="bg1"/>
                </a:solidFill>
              </a:rPr>
              <a:t>Store you items out of the way</a:t>
            </a:r>
          </a:p>
          <a:p>
            <a:r>
              <a:rPr lang="en-US" dirty="0">
                <a:solidFill>
                  <a:schemeClr val="bg1"/>
                </a:solidFill>
              </a:rPr>
              <a:t>Clean brushes and seal paint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Even if someone is using after you, still may want to close lids and wash your brush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AB243-87F9-D94C-A72C-D058889E8B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</a:rPr>
              <a:t>Don’t forget to sweep!</a:t>
            </a:r>
          </a:p>
        </p:txBody>
      </p:sp>
    </p:spTree>
    <p:extLst>
      <p:ext uri="{BB962C8B-B14F-4D97-AF65-F5344CB8AC3E}">
        <p14:creationId xmlns:p14="http://schemas.microsoft.com/office/powerpoint/2010/main" val="1354208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94F3A-F9F2-1F4F-A49B-7F6A2C27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Dispose of things properly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88530-E3B8-2048-B41E-02B1000F5C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If you don’t know how to properly dispose something, ask</a:t>
            </a:r>
          </a:p>
          <a:p>
            <a:r>
              <a:rPr lang="en-US" dirty="0">
                <a:solidFill>
                  <a:schemeClr val="bg1"/>
                </a:solidFill>
              </a:rPr>
              <a:t>Potentially flammable products or applicators have a procedure for disposal</a:t>
            </a:r>
          </a:p>
          <a:p>
            <a:r>
              <a:rPr lang="en-US" dirty="0">
                <a:solidFill>
                  <a:schemeClr val="bg1"/>
                </a:solidFill>
              </a:rPr>
              <a:t>Don’t pour excessive paint down the drain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Mix with sawdust to make a solid then put in garbage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30AD1-1A03-D84C-88CE-3AC12D54CA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9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B64B-9028-194F-ABCB-E3AC6A1D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Heavy lifting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BF246-7745-7F41-9A23-6E9710D514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Sometimes it may be necessary to lift or move something large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Or cut down a bord that is particularly long</a:t>
            </a:r>
          </a:p>
          <a:p>
            <a:r>
              <a:rPr lang="en-US" dirty="0">
                <a:solidFill>
                  <a:schemeClr val="bg1"/>
                </a:solidFill>
              </a:rPr>
              <a:t>Ask for help from professor, shop foreman, or fellow student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3C7AB4-EDB5-D64E-AC14-CC79EE8AE87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961" y="2242652"/>
            <a:ext cx="5332366" cy="2750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278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{867B2B50-E7B7-6845-AC50-C860CEB23E58}tf10001076</Template>
  <TotalTime>818</TotalTime>
  <Words>428</Words>
  <Application>Microsoft Macintosh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Stage properties</vt:lpstr>
      <vt:lpstr>What you don’t know CAN hurt you</vt:lpstr>
      <vt:lpstr>Shop attire</vt:lpstr>
      <vt:lpstr>Ventilation and dust collection</vt:lpstr>
      <vt:lpstr>Read the labels</vt:lpstr>
      <vt:lpstr>Clean up after yourself!!!</vt:lpstr>
      <vt:lpstr>Dispose of things properly</vt:lpstr>
      <vt:lpstr>Heavy lifting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properties</dc:title>
  <dc:creator>Lettow, Brandon C.</dc:creator>
  <cp:lastModifiedBy>Lettow, Brandon C.</cp:lastModifiedBy>
  <cp:revision>5</cp:revision>
  <dcterms:created xsi:type="dcterms:W3CDTF">2022-01-12T23:52:12Z</dcterms:created>
  <dcterms:modified xsi:type="dcterms:W3CDTF">2022-01-13T13:30:49Z</dcterms:modified>
</cp:coreProperties>
</file>