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2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6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2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22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4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60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47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7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6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0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9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0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2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0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7AF286A-6235-5E46-A386-5490767AD0B8}" type="datetimeFigureOut">
              <a:rPr lang="en-US" smtClean="0"/>
              <a:t>1/12/22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2782374-3A96-6442-AD40-8C6A617F7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86C40-6250-474A-BD28-A2BD401FAE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Stage properties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97FB6-9AD5-B344-B401-F0B0ED8F1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1 – What is a prop</a:t>
            </a:r>
          </a:p>
        </p:txBody>
      </p:sp>
    </p:spTree>
    <p:extLst>
      <p:ext uri="{BB962C8B-B14F-4D97-AF65-F5344CB8AC3E}">
        <p14:creationId xmlns:p14="http://schemas.microsoft.com/office/powerpoint/2010/main" val="111202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1107D0E-11EE-F147-939B-DBBF1DA6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types of props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782D566-2477-9C43-AD4A-B3BFA6A41A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Hand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Props handled by an actor</a:t>
            </a:r>
          </a:p>
          <a:p>
            <a:r>
              <a:rPr lang="en-US" dirty="0">
                <a:solidFill>
                  <a:schemeClr val="bg1"/>
                </a:solidFill>
              </a:rPr>
              <a:t>A Practical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 prop that operates as you would expect</a:t>
            </a:r>
          </a:p>
          <a:p>
            <a:r>
              <a:rPr lang="en-US" dirty="0">
                <a:solidFill>
                  <a:schemeClr val="bg1"/>
                </a:solidFill>
              </a:rPr>
              <a:t>Dummy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Non-functioning look-alike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98C01D8-5843-C94F-A922-E4DE66F0C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Rehearsal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Stand-ins for the actors to rehearse with</a:t>
            </a:r>
          </a:p>
          <a:p>
            <a:r>
              <a:rPr lang="en-US" dirty="0">
                <a:solidFill>
                  <a:schemeClr val="bg1"/>
                </a:solidFill>
              </a:rPr>
              <a:t>Show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Often the more expensive version of a prop, or one that kept in good condition</a:t>
            </a:r>
          </a:p>
          <a:p>
            <a:r>
              <a:rPr lang="en-US" dirty="0">
                <a:solidFill>
                  <a:schemeClr val="bg1"/>
                </a:solidFill>
              </a:rPr>
              <a:t>Costume prop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Items not specifically worn but help define a character</a:t>
            </a:r>
          </a:p>
        </p:txBody>
      </p:sp>
    </p:spTree>
    <p:extLst>
      <p:ext uri="{BB962C8B-B14F-4D97-AF65-F5344CB8AC3E}">
        <p14:creationId xmlns:p14="http://schemas.microsoft.com/office/powerpoint/2010/main" val="33077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1107D0E-11EE-F147-939B-DBBF1DA6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types of props continued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782D566-2477-9C43-AD4A-B3BFA6A41A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Consumable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Items that are eaten or have to break</a:t>
            </a:r>
          </a:p>
          <a:p>
            <a:r>
              <a:rPr lang="en-US" dirty="0">
                <a:solidFill>
                  <a:schemeClr val="bg1"/>
                </a:solidFill>
              </a:rPr>
              <a:t>Running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Items with a shelf life or wear over time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Batteries and folded paper products</a:t>
            </a:r>
          </a:p>
          <a:p>
            <a:r>
              <a:rPr lang="en-US" dirty="0">
                <a:solidFill>
                  <a:schemeClr val="bg1"/>
                </a:solidFill>
              </a:rPr>
              <a:t>Breakaway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Items designed to break in a certain way then be reassembled later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98C01D8-5843-C94F-A922-E4DE66F0C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Set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Large movable objects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Furniture</a:t>
            </a:r>
          </a:p>
          <a:p>
            <a:r>
              <a:rPr lang="en-US" dirty="0">
                <a:solidFill>
                  <a:schemeClr val="bg1"/>
                </a:solidFill>
              </a:rPr>
              <a:t>Trim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Pictures, curtains and blinds</a:t>
            </a:r>
          </a:p>
          <a:p>
            <a:r>
              <a:rPr lang="en-US" dirty="0">
                <a:solidFill>
                  <a:schemeClr val="bg1"/>
                </a:solidFill>
              </a:rPr>
              <a:t>Set dressing*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Additional items/objects that help establish place or time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Actors don’t interact with these</a:t>
            </a:r>
          </a:p>
        </p:txBody>
      </p:sp>
    </p:spTree>
    <p:extLst>
      <p:ext uri="{BB962C8B-B14F-4D97-AF65-F5344CB8AC3E}">
        <p14:creationId xmlns:p14="http://schemas.microsoft.com/office/powerpoint/2010/main" val="322009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1107D0E-11EE-F147-939B-DBBF1DA6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Borrow, rent, buy, or build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782D566-2477-9C43-AD4A-B3BFA6A41A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Borrowed items don’t cost (maybe a deposit)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Items from community theaters and community members as well as other institutions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Usually can’t alter</a:t>
            </a:r>
          </a:p>
          <a:p>
            <a:r>
              <a:rPr lang="en-US" dirty="0">
                <a:solidFill>
                  <a:schemeClr val="bg1"/>
                </a:solidFill>
              </a:rPr>
              <a:t>Rented items often cheaper then to buy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Don’t have to store after show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Usually can’t alter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98C01D8-5843-C94F-A922-E4DE66F0C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Bought items can be expensive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Often can be altered to your needs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Multiples can be purchased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Replacements can be acquired if needed in the future</a:t>
            </a:r>
          </a:p>
          <a:p>
            <a:r>
              <a:rPr lang="en-US" dirty="0">
                <a:solidFill>
                  <a:schemeClr val="bg1"/>
                </a:solidFill>
              </a:rPr>
              <a:t>Built items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Made to the exact specifications needed for a show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Can be sturdier or more easily repaired than bought items</a:t>
            </a:r>
          </a:p>
        </p:txBody>
      </p:sp>
    </p:spTree>
    <p:extLst>
      <p:ext uri="{BB962C8B-B14F-4D97-AF65-F5344CB8AC3E}">
        <p14:creationId xmlns:p14="http://schemas.microsoft.com/office/powerpoint/2010/main" val="103698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1107D0E-11EE-F147-939B-DBBF1DA6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does what in OUR theater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782D566-2477-9C43-AD4A-B3BFA6A41A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Props designer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Responsible for sourcing or designing the props/furniture to be built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Often in communication with scenic designer and director</a:t>
            </a:r>
          </a:p>
          <a:p>
            <a:r>
              <a:rPr lang="en-US" dirty="0">
                <a:solidFill>
                  <a:schemeClr val="bg1"/>
                </a:solidFill>
              </a:rPr>
              <a:t>Props manager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Maintains props and assists with construction of props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Manages additional props artisans 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98C01D8-5843-C94F-A922-E4DE66F0C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Props runner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Responsible for setting out and collecting props for the run of a show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This responsibility may fall on the </a:t>
            </a:r>
            <a:r>
              <a:rPr lang="en-US">
                <a:solidFill>
                  <a:schemeClr val="bg1"/>
                </a:solidFill>
              </a:rPr>
              <a:t>props manager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4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1107D0E-11EE-F147-939B-DBBF1DA6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an effective prop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782D566-2477-9C43-AD4A-B3BFA6A41A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Understand what the prop needs to do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Stood upon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Dropped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Filled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Worn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Illuminate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98C01D8-5843-C94F-A922-E4DE66F0C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Understand what the prop needs to look like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Match the surrounding scenery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Resemble a more expensive material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Appear heavier than it actually is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3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1107D0E-11EE-F147-939B-DBBF1DA6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difficult props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782D566-2477-9C43-AD4A-B3BFA6A41A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Many complex props can be broken down into simple parts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Many items can be assembled to make a complex prop</a:t>
            </a:r>
          </a:p>
          <a:p>
            <a:r>
              <a:rPr lang="en-US" dirty="0">
                <a:solidFill>
                  <a:schemeClr val="bg1"/>
                </a:solidFill>
              </a:rPr>
              <a:t>Start with research and make steps into the build… then reevaluate </a:t>
            </a:r>
          </a:p>
          <a:p>
            <a:r>
              <a:rPr lang="en-US" dirty="0">
                <a:solidFill>
                  <a:schemeClr val="bg1"/>
                </a:solidFill>
              </a:rPr>
              <a:t>Sometimes complex textures can be faked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Sometimes we can paint texture so the prop doesn’t need physical texture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98C01D8-5843-C94F-A922-E4DE66F0C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In the end, a successful prop is one that does what it needs to do and holds up through a production</a:t>
            </a:r>
          </a:p>
        </p:txBody>
      </p:sp>
    </p:spTree>
    <p:extLst>
      <p:ext uri="{BB962C8B-B14F-4D97-AF65-F5344CB8AC3E}">
        <p14:creationId xmlns:p14="http://schemas.microsoft.com/office/powerpoint/2010/main" val="423200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C1107D0E-11EE-F147-939B-DBBF1DA6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your resources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782D566-2477-9C43-AD4A-B3BFA6A41A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Money</a:t>
            </a:r>
          </a:p>
          <a:p>
            <a:r>
              <a:rPr lang="en-US" dirty="0">
                <a:solidFill>
                  <a:schemeClr val="bg1"/>
                </a:solidFill>
              </a:rPr>
              <a:t>Time </a:t>
            </a:r>
          </a:p>
          <a:p>
            <a:r>
              <a:rPr lang="en-US" dirty="0">
                <a:solidFill>
                  <a:schemeClr val="bg1"/>
                </a:solidFill>
              </a:rPr>
              <a:t>Experience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These are the things that need to be considered when budgeting a prop build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98C01D8-5843-C94F-A922-E4DE66F0C1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6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t, diagram&#10;&#10;Description automatically generated">
            <a:extLst>
              <a:ext uri="{FF2B5EF4-FFF2-40B4-BE49-F238E27FC236}">
                <a16:creationId xmlns:a16="http://schemas.microsoft.com/office/drawing/2014/main" id="{6E473F53-413C-2F4D-968E-BC3FB7BC7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085" b="5176"/>
          <a:stretch/>
        </p:blipFill>
        <p:spPr>
          <a:xfrm>
            <a:off x="4999382" y="245626"/>
            <a:ext cx="6859525" cy="63667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7826DA-22F9-A845-B002-F7540EB2F2F0}"/>
              </a:ext>
            </a:extLst>
          </p:cNvPr>
          <p:cNvSpPr txBox="1"/>
          <p:nvPr/>
        </p:nvSpPr>
        <p:spPr>
          <a:xfrm>
            <a:off x="333093" y="874455"/>
            <a:ext cx="39756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How would you like your prop built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You may only pick 2</a:t>
            </a:r>
          </a:p>
        </p:txBody>
      </p:sp>
    </p:spTree>
    <p:extLst>
      <p:ext uri="{BB962C8B-B14F-4D97-AF65-F5344CB8AC3E}">
        <p14:creationId xmlns:p14="http://schemas.microsoft.com/office/powerpoint/2010/main" val="3331906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{867B2B50-E7B7-6845-AC50-C860CEB23E58}tf10001076</Template>
  <TotalTime>751</TotalTime>
  <Words>454</Words>
  <Application>Microsoft Macintosh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Stage properties</vt:lpstr>
      <vt:lpstr>The types of props</vt:lpstr>
      <vt:lpstr>The types of props continued</vt:lpstr>
      <vt:lpstr>Borrow, rent, buy, or build</vt:lpstr>
      <vt:lpstr>Who does what in OUR theater</vt:lpstr>
      <vt:lpstr>Making an effective prop</vt:lpstr>
      <vt:lpstr>Evaluating difficult props</vt:lpstr>
      <vt:lpstr>Evaluating your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properties</dc:title>
  <dc:creator>Lettow, Brandon C.</dc:creator>
  <cp:lastModifiedBy>Lettow, Brandon C.</cp:lastModifiedBy>
  <cp:revision>8</cp:revision>
  <dcterms:created xsi:type="dcterms:W3CDTF">2022-01-12T23:52:12Z</dcterms:created>
  <dcterms:modified xsi:type="dcterms:W3CDTF">2022-01-13T12:26:17Z</dcterms:modified>
</cp:coreProperties>
</file>